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7"/>
  </p:notesMasterIdLst>
  <p:sldIdLst>
    <p:sldId id="262" r:id="rId2"/>
    <p:sldId id="265" r:id="rId3"/>
    <p:sldId id="266" r:id="rId4"/>
    <p:sldId id="258" r:id="rId5"/>
    <p:sldId id="285" r:id="rId6"/>
  </p:sldIdLst>
  <p:sldSz cx="9144000" cy="5143500" type="screen16x9"/>
  <p:notesSz cx="6858000" cy="9144000"/>
  <p:embeddedFontLst>
    <p:embeddedFont>
      <p:font typeface="Arvo" panose="020B0604020202020204" charset="0"/>
      <p:regular r:id="rId8"/>
      <p:bold r:id="rId9"/>
      <p:italic r:id="rId10"/>
      <p:boldItalic r:id="rId11"/>
    </p:embeddedFont>
    <p:embeddedFont>
      <p:font typeface="Muli" panose="020B0604020202020204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9D12E2-CA7E-492E-8489-3082BA34075F}">
  <a:tblStyle styleId="{AF9D12E2-CA7E-492E-8489-3082BA34075F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969255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0746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8" name="Shape 3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9124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57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3564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Shape 7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1" name="Shape 7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2762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1842475" y="1197075"/>
            <a:ext cx="4115399" cy="621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1842475" y="1918281"/>
            <a:ext cx="4115399" cy="27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pic>
        <p:nvPicPr>
          <p:cNvPr id="91" name="Shape 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06184" y="2070682"/>
            <a:ext cx="1037814" cy="1037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6221" y="9"/>
            <a:ext cx="2077779" cy="207777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/>
          <p:nvPr/>
        </p:nvSpPr>
        <p:spPr>
          <a:xfrm>
            <a:off x="7070023" y="2072329"/>
            <a:ext cx="1037699" cy="1037699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8106244" y="3108512"/>
            <a:ext cx="1037699" cy="1037699"/>
          </a:xfrm>
          <a:prstGeom prst="rect">
            <a:avLst/>
          </a:prstGeom>
          <a:solidFill>
            <a:srgbClr val="7198A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7070023" y="1"/>
            <a:ext cx="1037699" cy="10376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6" y="4105794"/>
            <a:ext cx="1037699" cy="1037699"/>
          </a:xfrm>
          <a:prstGeom prst="rect">
            <a:avLst/>
          </a:prstGeom>
          <a:solidFill>
            <a:srgbClr val="FAA99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0" y="3587097"/>
            <a:ext cx="518700" cy="518700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518690" y="4105790"/>
            <a:ext cx="518700" cy="518700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6551322" y="-9"/>
            <a:ext cx="518700" cy="518700"/>
          </a:xfrm>
          <a:prstGeom prst="rect">
            <a:avLst/>
          </a:prstGeom>
          <a:solidFill>
            <a:srgbClr val="FAA99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7587465" y="2583740"/>
            <a:ext cx="518700" cy="518700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01" name="Shape 101"/>
          <p:cNvGrpSpPr/>
          <p:nvPr/>
        </p:nvGrpSpPr>
        <p:grpSpPr>
          <a:xfrm>
            <a:off x="7332941" y="269800"/>
            <a:ext cx="498130" cy="498101"/>
            <a:chOff x="1923675" y="1633650"/>
            <a:chExt cx="436000" cy="435975"/>
          </a:xfrm>
        </p:grpSpPr>
        <p:sp>
          <p:nvSpPr>
            <p:cNvPr id="102" name="Shape 102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Shape 18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3282" y="1857008"/>
            <a:ext cx="930717" cy="930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0639" y="15"/>
            <a:ext cx="1863360" cy="1863357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/>
          <p:nvPr/>
        </p:nvSpPr>
        <p:spPr>
          <a:xfrm>
            <a:off x="7284049" y="1858485"/>
            <a:ext cx="930600" cy="930600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2" name="Shape 192"/>
          <p:cNvSpPr/>
          <p:nvPr/>
        </p:nvSpPr>
        <p:spPr>
          <a:xfrm>
            <a:off x="8213335" y="2787740"/>
            <a:ext cx="930600" cy="930600"/>
          </a:xfrm>
          <a:prstGeom prst="rect">
            <a:avLst/>
          </a:prstGeom>
          <a:solidFill>
            <a:srgbClr val="7198A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7284049" y="8"/>
            <a:ext cx="930600" cy="930600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5" y="4212883"/>
            <a:ext cx="930600" cy="930600"/>
          </a:xfrm>
          <a:prstGeom prst="rect">
            <a:avLst/>
          </a:prstGeom>
          <a:solidFill>
            <a:srgbClr val="FAA99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0" y="3747713"/>
            <a:ext cx="465300" cy="465300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465163" y="4212880"/>
            <a:ext cx="465300" cy="465300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6818875" y="0"/>
            <a:ext cx="465300" cy="465300"/>
          </a:xfrm>
          <a:prstGeom prst="rect">
            <a:avLst/>
          </a:prstGeom>
          <a:solidFill>
            <a:srgbClr val="FAA99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7748093" y="2317122"/>
            <a:ext cx="465300" cy="465300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99" name="Shape 199"/>
          <p:cNvGrpSpPr/>
          <p:nvPr/>
        </p:nvGrpSpPr>
        <p:grpSpPr>
          <a:xfrm>
            <a:off x="7519838" y="241964"/>
            <a:ext cx="446725" cy="446699"/>
            <a:chOff x="1923675" y="1633650"/>
            <a:chExt cx="436000" cy="435975"/>
          </a:xfrm>
        </p:grpSpPr>
        <p:sp>
          <p:nvSpPr>
            <p:cNvPr id="200" name="Shape 20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3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Shape 2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77752" y="1861708"/>
            <a:ext cx="933084" cy="933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Shape 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5841" y="8"/>
            <a:ext cx="1868082" cy="1868084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Shape 229"/>
          <p:cNvSpPr/>
          <p:nvPr/>
        </p:nvSpPr>
        <p:spPr>
          <a:xfrm>
            <a:off x="6344788" y="12"/>
            <a:ext cx="932999" cy="932999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8210900" y="1862680"/>
            <a:ext cx="932999" cy="932999"/>
          </a:xfrm>
          <a:prstGeom prst="rect">
            <a:avLst/>
          </a:prstGeom>
          <a:solidFill>
            <a:srgbClr val="7198A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1" name="Shape 231"/>
          <p:cNvSpPr/>
          <p:nvPr/>
        </p:nvSpPr>
        <p:spPr>
          <a:xfrm>
            <a:off x="8210892" y="930218"/>
            <a:ext cx="932999" cy="9329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2" name="Shape 232"/>
          <p:cNvSpPr/>
          <p:nvPr/>
        </p:nvSpPr>
        <p:spPr>
          <a:xfrm>
            <a:off x="-286" y="3743869"/>
            <a:ext cx="932999" cy="932999"/>
          </a:xfrm>
          <a:prstGeom prst="rect">
            <a:avLst/>
          </a:prstGeom>
          <a:solidFill>
            <a:srgbClr val="B0D85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3" name="Shape 233"/>
          <p:cNvSpPr/>
          <p:nvPr/>
        </p:nvSpPr>
        <p:spPr>
          <a:xfrm>
            <a:off x="-292" y="4676847"/>
            <a:ext cx="466499" cy="466499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4" name="Shape 234"/>
          <p:cNvSpPr/>
          <p:nvPr/>
        </p:nvSpPr>
        <p:spPr>
          <a:xfrm>
            <a:off x="-300" y="3743866"/>
            <a:ext cx="466499" cy="4664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5" name="Shape 235"/>
          <p:cNvSpPr/>
          <p:nvPr/>
        </p:nvSpPr>
        <p:spPr>
          <a:xfrm>
            <a:off x="8677502" y="2798990"/>
            <a:ext cx="466499" cy="466499"/>
          </a:xfrm>
          <a:prstGeom prst="rect">
            <a:avLst/>
          </a:prstGeom>
          <a:solidFill>
            <a:srgbClr val="B0D85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7277743" y="0"/>
            <a:ext cx="466499" cy="4664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37" name="Shape 237"/>
          <p:cNvGrpSpPr/>
          <p:nvPr/>
        </p:nvGrpSpPr>
        <p:grpSpPr>
          <a:xfrm>
            <a:off x="8431832" y="1151245"/>
            <a:ext cx="490564" cy="490564"/>
            <a:chOff x="5941025" y="3634400"/>
            <a:chExt cx="467650" cy="467650"/>
          </a:xfrm>
        </p:grpSpPr>
        <p:sp>
          <p:nvSpPr>
            <p:cNvPr id="238" name="Shape 238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4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Shape 2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08904" y="0"/>
            <a:ext cx="935025" cy="93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Shape 2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1785" y="1865793"/>
            <a:ext cx="1872187" cy="187219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Shape 247"/>
          <p:cNvSpPr/>
          <p:nvPr/>
        </p:nvSpPr>
        <p:spPr>
          <a:xfrm>
            <a:off x="7275208" y="3"/>
            <a:ext cx="935099" cy="935099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8" name="Shape 248"/>
          <p:cNvSpPr/>
          <p:nvPr/>
        </p:nvSpPr>
        <p:spPr>
          <a:xfrm>
            <a:off x="8208899" y="935036"/>
            <a:ext cx="935099" cy="935099"/>
          </a:xfrm>
          <a:prstGeom prst="rect">
            <a:avLst/>
          </a:prstGeom>
          <a:solidFill>
            <a:srgbClr val="7198A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9" name="Shape 249"/>
          <p:cNvSpPr/>
          <p:nvPr/>
        </p:nvSpPr>
        <p:spPr>
          <a:xfrm>
            <a:off x="7275208" y="2795481"/>
            <a:ext cx="935099" cy="9350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0" name="Shape 250"/>
          <p:cNvSpPr/>
          <p:nvPr/>
        </p:nvSpPr>
        <p:spPr>
          <a:xfrm>
            <a:off x="13" y="4208473"/>
            <a:ext cx="935099" cy="935099"/>
          </a:xfrm>
          <a:prstGeom prst="rect">
            <a:avLst/>
          </a:prstGeom>
          <a:solidFill>
            <a:srgbClr val="EDC67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935031" y="4208476"/>
            <a:ext cx="467399" cy="467399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0" y="4676118"/>
            <a:ext cx="467399" cy="4673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7741457" y="935016"/>
            <a:ext cx="467399" cy="467399"/>
          </a:xfrm>
          <a:prstGeom prst="rect">
            <a:avLst/>
          </a:prstGeom>
          <a:solidFill>
            <a:srgbClr val="EDC67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4" name="Shape 254"/>
          <p:cNvSpPr/>
          <p:nvPr/>
        </p:nvSpPr>
        <p:spPr>
          <a:xfrm>
            <a:off x="8676589" y="467638"/>
            <a:ext cx="467399" cy="4673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5" name="Shape 255"/>
          <p:cNvSpPr/>
          <p:nvPr/>
        </p:nvSpPr>
        <p:spPr>
          <a:xfrm>
            <a:off x="7689535" y="3100147"/>
            <a:ext cx="410308" cy="373254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6" name="Shape 256"/>
          <p:cNvSpPr/>
          <p:nvPr/>
        </p:nvSpPr>
        <p:spPr>
          <a:xfrm flipH="1">
            <a:off x="7385584" y="3052605"/>
            <a:ext cx="273000" cy="248321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842475" y="1197075"/>
            <a:ext cx="4115399" cy="62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842475" y="1918281"/>
            <a:ext cx="4115399" cy="27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CEDBE0"/>
              </a:buClr>
              <a:buSzPct val="100000"/>
              <a:buFont typeface="Muli"/>
              <a:buChar char="■"/>
              <a:defRPr sz="160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480"/>
              </a:spcBef>
              <a:buClr>
                <a:srgbClr val="CEDBE0"/>
              </a:buClr>
              <a:buSzPct val="100000"/>
              <a:buFont typeface="Muli"/>
              <a:buChar char="□"/>
              <a:defRPr sz="160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480"/>
              </a:spcBef>
              <a:buClr>
                <a:srgbClr val="CEDBE0"/>
              </a:buClr>
              <a:buSzPct val="100000"/>
              <a:buFont typeface="Muli"/>
              <a:buChar char="▫"/>
              <a:defRPr sz="160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360"/>
              </a:spcBef>
              <a:buClr>
                <a:srgbClr val="CEDBE0"/>
              </a:buClr>
              <a:buSzPct val="100000"/>
              <a:buFont typeface="Muli"/>
              <a:buChar char="▫"/>
              <a:defRPr sz="160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360"/>
              </a:spcBef>
              <a:buClr>
                <a:srgbClr val="4D778A"/>
              </a:buClr>
              <a:buSzPct val="100000"/>
              <a:buFont typeface="Muli"/>
              <a:defRPr sz="160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360"/>
              </a:spcBef>
              <a:buClr>
                <a:srgbClr val="4D778A"/>
              </a:buClr>
              <a:buSzPct val="100000"/>
              <a:buFont typeface="Muli"/>
              <a:defRPr sz="160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360"/>
              </a:spcBef>
              <a:buClr>
                <a:srgbClr val="4D778A"/>
              </a:buClr>
              <a:buSzPct val="100000"/>
              <a:buFont typeface="Muli"/>
              <a:defRPr sz="160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360"/>
              </a:spcBef>
              <a:buClr>
                <a:srgbClr val="4D778A"/>
              </a:buClr>
              <a:buSzPct val="100000"/>
              <a:buFont typeface="Muli"/>
              <a:defRPr sz="160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360"/>
              </a:spcBef>
              <a:buClr>
                <a:srgbClr val="4D778A"/>
              </a:buClr>
              <a:buSzPct val="100000"/>
              <a:buFont typeface="Muli"/>
              <a:defRPr sz="160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6" r:id="rId2"/>
    <p:sldLayoutId id="2147483658" r:id="rId3"/>
    <p:sldLayoutId id="2147483659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rquanggit.github.io/Kho-1/Casestudy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ctrTitle" idx="4294967295"/>
          </p:nvPr>
        </p:nvSpPr>
        <p:spPr>
          <a:xfrm>
            <a:off x="1162734" y="1948186"/>
            <a:ext cx="5230499" cy="19322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r>
              <a:rPr lang="en" sz="3600" b="1" dirty="0">
                <a:latin typeface="+mj-lt"/>
              </a:rPr>
              <a:t>Website Đơn Giản Về Quán Coffee Sử Dụng HTML - CSS</a:t>
            </a:r>
          </a:p>
        </p:txBody>
      </p:sp>
      <p:sp>
        <p:nvSpPr>
          <p:cNvPr id="300" name="Shape 300"/>
          <p:cNvSpPr/>
          <p:nvPr/>
        </p:nvSpPr>
        <p:spPr>
          <a:xfrm>
            <a:off x="2655235" y="1877092"/>
            <a:ext cx="295186" cy="281855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EDC67B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01" name="Shape 301"/>
          <p:cNvGrpSpPr/>
          <p:nvPr/>
        </p:nvGrpSpPr>
        <p:grpSpPr>
          <a:xfrm>
            <a:off x="1079169" y="1146435"/>
            <a:ext cx="325661" cy="326130"/>
            <a:chOff x="5294400" y="974850"/>
            <a:chExt cx="416500" cy="417100"/>
          </a:xfrm>
        </p:grpSpPr>
        <p:sp>
          <p:nvSpPr>
            <p:cNvPr id="302" name="Shape 302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rgbClr val="CEDBE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rgbClr val="CEDBE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04" name="Shape 304"/>
          <p:cNvGrpSpPr/>
          <p:nvPr/>
        </p:nvGrpSpPr>
        <p:grpSpPr>
          <a:xfrm>
            <a:off x="1404827" y="1472586"/>
            <a:ext cx="586760" cy="586760"/>
            <a:chOff x="5941025" y="3634400"/>
            <a:chExt cx="467650" cy="467650"/>
          </a:xfrm>
        </p:grpSpPr>
        <p:sp>
          <p:nvSpPr>
            <p:cNvPr id="305" name="Shape 305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rgbClr val="CEDBE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rgbClr val="CEDBE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rgbClr val="CEDBE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rgbClr val="CEDBE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rgbClr val="CEDBE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rgbClr val="CEDBE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1" name="Shape 311"/>
          <p:cNvGrpSpPr/>
          <p:nvPr/>
        </p:nvGrpSpPr>
        <p:grpSpPr>
          <a:xfrm>
            <a:off x="2950422" y="473436"/>
            <a:ext cx="1075600" cy="1075666"/>
            <a:chOff x="6643075" y="3664250"/>
            <a:chExt cx="407950" cy="407975"/>
          </a:xfrm>
        </p:grpSpPr>
        <p:sp>
          <p:nvSpPr>
            <p:cNvPr id="312" name="Shape 312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rgbClr val="4D77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rgbClr val="4D77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4" name="Shape 314"/>
          <p:cNvGrpSpPr/>
          <p:nvPr/>
        </p:nvGrpSpPr>
        <p:grpSpPr>
          <a:xfrm rot="1385783">
            <a:off x="2236722" y="1152386"/>
            <a:ext cx="468581" cy="468555"/>
            <a:chOff x="576250" y="4319400"/>
            <a:chExt cx="442075" cy="442050"/>
          </a:xfrm>
        </p:grpSpPr>
        <p:sp>
          <p:nvSpPr>
            <p:cNvPr id="315" name="Shape 315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rgbClr val="4D77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rgbClr val="4D77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rgbClr val="4D77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rgbClr val="4D77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19" name="Shape 319"/>
          <p:cNvSpPr/>
          <p:nvPr/>
        </p:nvSpPr>
        <p:spPr>
          <a:xfrm rot="6304741">
            <a:off x="2778431" y="584491"/>
            <a:ext cx="190684" cy="182037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EDC67B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0" name="Shape 320"/>
          <p:cNvSpPr/>
          <p:nvPr/>
        </p:nvSpPr>
        <p:spPr>
          <a:xfrm rot="1735981">
            <a:off x="3689066" y="1509745"/>
            <a:ext cx="203906" cy="194697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EDC67B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98">
            <a:extLst>
              <a:ext uri="{FF2B5EF4-FFF2-40B4-BE49-F238E27FC236}">
                <a16:creationId xmlns:a16="http://schemas.microsoft.com/office/drawing/2014/main" id="{568E83CF-B8E9-4CCE-84D1-F30B0842122D}"/>
              </a:ext>
            </a:extLst>
          </p:cNvPr>
          <p:cNvSpPr txBox="1">
            <a:spLocks/>
          </p:cNvSpPr>
          <p:nvPr/>
        </p:nvSpPr>
        <p:spPr>
          <a:xfrm>
            <a:off x="4606869" y="227690"/>
            <a:ext cx="2367211" cy="99013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198A9"/>
              </a:buClr>
              <a:buFont typeface="Arvo"/>
              <a:buNone/>
              <a:defRPr sz="1400" b="0" i="0" u="none" strike="noStrike" cap="none"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  <a:rtl val="0"/>
              </a:defRPr>
            </a:lvl1pPr>
            <a:lvl2pPr lvl="1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" sz="2400" dirty="0"/>
              <a:t>CASE STUDY</a:t>
            </a:r>
            <a:br>
              <a:rPr lang="en" sz="2400" dirty="0"/>
            </a:br>
            <a:r>
              <a:rPr lang="en" sz="2400" dirty="0"/>
              <a:t>Module 1</a:t>
            </a:r>
            <a:endParaRPr lang="en" sz="2400" dirty="0">
              <a:latin typeface="+mj-lt"/>
            </a:endParaRPr>
          </a:p>
        </p:txBody>
      </p:sp>
      <p:sp>
        <p:nvSpPr>
          <p:cNvPr id="2" name="Shape 298">
            <a:extLst>
              <a:ext uri="{FF2B5EF4-FFF2-40B4-BE49-F238E27FC236}">
                <a16:creationId xmlns:a16="http://schemas.microsoft.com/office/drawing/2014/main" id="{ADDF00CA-2C69-4FFD-ADBD-93A5C7211FDE}"/>
              </a:ext>
            </a:extLst>
          </p:cNvPr>
          <p:cNvSpPr txBox="1">
            <a:spLocks/>
          </p:cNvSpPr>
          <p:nvPr/>
        </p:nvSpPr>
        <p:spPr>
          <a:xfrm>
            <a:off x="4459502" y="4490408"/>
            <a:ext cx="4646951" cy="6530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198A9"/>
              </a:buClr>
              <a:buFont typeface="Arvo"/>
              <a:buNone/>
              <a:defRPr sz="1400" b="0" i="0" u="none" strike="noStrike" cap="none"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  <a:rtl val="0"/>
              </a:defRPr>
            </a:lvl1pPr>
            <a:lvl2pPr lvl="1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+mj-lt"/>
              </a:rPr>
              <a:t>Võ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+mj-lt"/>
              </a:rPr>
              <a:t>Đăng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 Quang – C0820 – PHP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>
            <a:spLocks noGrp="1"/>
          </p:cNvSpPr>
          <p:nvPr>
            <p:ph type="title"/>
          </p:nvPr>
        </p:nvSpPr>
        <p:spPr>
          <a:xfrm>
            <a:off x="4309989" y="1187850"/>
            <a:ext cx="1986899" cy="621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200" dirty="0">
                <a:latin typeface="+mj-lt"/>
              </a:rPr>
              <a:t>Giới thiệu</a:t>
            </a:r>
          </a:p>
        </p:txBody>
      </p:sp>
      <p:pic>
        <p:nvPicPr>
          <p:cNvPr id="342" name="Shape 3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363375" cy="32078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352">
            <a:extLst>
              <a:ext uri="{FF2B5EF4-FFF2-40B4-BE49-F238E27FC236}">
                <a16:creationId xmlns:a16="http://schemas.microsoft.com/office/drawing/2014/main" id="{644ADA17-2C76-4222-A8D5-0DE0E9906F7A}"/>
              </a:ext>
            </a:extLst>
          </p:cNvPr>
          <p:cNvSpPr/>
          <p:nvPr/>
        </p:nvSpPr>
        <p:spPr>
          <a:xfrm>
            <a:off x="3937378" y="3633625"/>
            <a:ext cx="1407900" cy="1407900"/>
          </a:xfrm>
          <a:prstGeom prst="rect">
            <a:avLst/>
          </a:prstGeom>
          <a:solidFill>
            <a:srgbClr val="7198A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2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Làm một website về Caf</a:t>
            </a:r>
            <a:r>
              <a:rPr lang="en-US" sz="12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é</a:t>
            </a:r>
            <a:r>
              <a:rPr lang="en" sz="12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cho CaseStudy</a:t>
            </a:r>
          </a:p>
        </p:txBody>
      </p:sp>
      <p:sp>
        <p:nvSpPr>
          <p:cNvPr id="6" name="Shape 353">
            <a:extLst>
              <a:ext uri="{FF2B5EF4-FFF2-40B4-BE49-F238E27FC236}">
                <a16:creationId xmlns:a16="http://schemas.microsoft.com/office/drawing/2014/main" id="{E120FC7B-E6AB-4A67-B91D-D7824285C11B}"/>
              </a:ext>
            </a:extLst>
          </p:cNvPr>
          <p:cNvSpPr txBox="1">
            <a:spLocks/>
          </p:cNvSpPr>
          <p:nvPr/>
        </p:nvSpPr>
        <p:spPr>
          <a:xfrm>
            <a:off x="3813146" y="1925851"/>
            <a:ext cx="2980583" cy="140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198A9"/>
              </a:buClr>
              <a:buFont typeface="Arvo"/>
              <a:buNone/>
              <a:defRPr sz="1400" b="0" i="0" u="none" strike="noStrike" cap="none"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  <a:rtl val="0"/>
              </a:defRPr>
            </a:lvl1pPr>
            <a:lvl2pPr lvl="1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>
              <a:spcBef>
                <a:spcPts val="0"/>
              </a:spcBef>
              <a:buClr>
                <a:srgbClr val="7198A9"/>
              </a:buClr>
              <a:buFont typeface="Arvo"/>
              <a:buNone/>
              <a:defRPr>
                <a:solidFill>
                  <a:srgbClr val="7198A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" dirty="0">
                <a:latin typeface="+mj-lt"/>
              </a:rPr>
              <a:t>Module 1 cũng đã hoàn thành tương và đã học được rất nhiều kiến thức mới.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" dirty="0">
                <a:latin typeface="+mj-lt"/>
              </a:rPr>
              <a:t>Có cơ hội để hệ thống lại kiến thức đã học và làm một dự án hoàn thiện</a:t>
            </a:r>
          </a:p>
        </p:txBody>
      </p:sp>
      <p:sp>
        <p:nvSpPr>
          <p:cNvPr id="7" name="Shape 354">
            <a:extLst>
              <a:ext uri="{FF2B5EF4-FFF2-40B4-BE49-F238E27FC236}">
                <a16:creationId xmlns:a16="http://schemas.microsoft.com/office/drawing/2014/main" id="{DD33079C-21FF-45F5-91D8-053759EF5D20}"/>
              </a:ext>
            </a:extLst>
          </p:cNvPr>
          <p:cNvSpPr/>
          <p:nvPr/>
        </p:nvSpPr>
        <p:spPr>
          <a:xfrm>
            <a:off x="1662076" y="3642850"/>
            <a:ext cx="1701299" cy="1407900"/>
          </a:xfrm>
          <a:prstGeom prst="rightArrowCallout">
            <a:avLst>
              <a:gd name="adj1" fmla="val 10256"/>
              <a:gd name="adj2" fmla="val 11286"/>
              <a:gd name="adj3" fmla="val 11589"/>
              <a:gd name="adj4" fmla="val 82278"/>
            </a:avLst>
          </a:prstGeom>
          <a:solidFill>
            <a:srgbClr val="EDC67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200" dirty="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rPr>
              <a:t>Rất thích uống Caf</a:t>
            </a:r>
            <a:r>
              <a:rPr lang="en-US" sz="1200" dirty="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rPr>
              <a:t>é</a:t>
            </a:r>
            <a:r>
              <a:rPr lang="en" sz="1200" dirty="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rPr>
              <a:t> và hay tìm hiểu về nó</a:t>
            </a:r>
          </a:p>
        </p:txBody>
      </p:sp>
      <p:sp>
        <p:nvSpPr>
          <p:cNvPr id="8" name="Shape 355">
            <a:extLst>
              <a:ext uri="{FF2B5EF4-FFF2-40B4-BE49-F238E27FC236}">
                <a16:creationId xmlns:a16="http://schemas.microsoft.com/office/drawing/2014/main" id="{3D2C0D1A-27D0-4722-A647-699B5914E8BE}"/>
              </a:ext>
            </a:extLst>
          </p:cNvPr>
          <p:cNvSpPr/>
          <p:nvPr/>
        </p:nvSpPr>
        <p:spPr>
          <a:xfrm flipH="1">
            <a:off x="5845449" y="3624400"/>
            <a:ext cx="1701299" cy="1407900"/>
          </a:xfrm>
          <a:prstGeom prst="rightArrowCallout">
            <a:avLst>
              <a:gd name="adj1" fmla="val 10256"/>
              <a:gd name="adj2" fmla="val 11286"/>
              <a:gd name="adj3" fmla="val 11589"/>
              <a:gd name="adj4" fmla="val 82278"/>
            </a:avLst>
          </a:prstGeom>
          <a:solidFill>
            <a:srgbClr val="CEDB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200" dirty="0">
                <a:solidFill>
                  <a:srgbClr val="4D778A"/>
                </a:solidFill>
                <a:latin typeface="Muli"/>
                <a:ea typeface="Muli"/>
                <a:cs typeface="Muli"/>
                <a:sym typeface="Muli"/>
              </a:rPr>
              <a:t>Cơ hội để vận dụng những gì đã học và tìm hiểu thêm nhiều cái mới</a:t>
            </a:r>
          </a:p>
        </p:txBody>
      </p:sp>
      <p:grpSp>
        <p:nvGrpSpPr>
          <p:cNvPr id="10" name="Shape 585">
            <a:extLst>
              <a:ext uri="{FF2B5EF4-FFF2-40B4-BE49-F238E27FC236}">
                <a16:creationId xmlns:a16="http://schemas.microsoft.com/office/drawing/2014/main" id="{45CE8FA4-ECCB-46BA-A6DA-783645ADEF7A}"/>
              </a:ext>
            </a:extLst>
          </p:cNvPr>
          <p:cNvGrpSpPr/>
          <p:nvPr/>
        </p:nvGrpSpPr>
        <p:grpSpPr>
          <a:xfrm>
            <a:off x="3504227" y="1925851"/>
            <a:ext cx="357074" cy="338034"/>
            <a:chOff x="6618700" y="1635475"/>
            <a:chExt cx="456675" cy="432325"/>
          </a:xfrm>
        </p:grpSpPr>
        <p:sp>
          <p:nvSpPr>
            <p:cNvPr id="11" name="Shape 586">
              <a:extLst>
                <a:ext uri="{FF2B5EF4-FFF2-40B4-BE49-F238E27FC236}">
                  <a16:creationId xmlns:a16="http://schemas.microsoft.com/office/drawing/2014/main" id="{DBF60DD7-4A26-4535-A130-20DDD3688D7B}"/>
                </a:ext>
              </a:extLst>
            </p:cNvPr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587">
              <a:extLst>
                <a:ext uri="{FF2B5EF4-FFF2-40B4-BE49-F238E27FC236}">
                  <a16:creationId xmlns:a16="http://schemas.microsoft.com/office/drawing/2014/main" id="{20F81BAB-DA58-411A-B984-9B07F879854F}"/>
                </a:ext>
              </a:extLst>
            </p:cNvPr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588">
              <a:extLst>
                <a:ext uri="{FF2B5EF4-FFF2-40B4-BE49-F238E27FC236}">
                  <a16:creationId xmlns:a16="http://schemas.microsoft.com/office/drawing/2014/main" id="{1EC61211-C28D-4E02-8AA5-BE8FEDF93398}"/>
                </a:ext>
              </a:extLst>
            </p:cNvPr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589">
              <a:extLst>
                <a:ext uri="{FF2B5EF4-FFF2-40B4-BE49-F238E27FC236}">
                  <a16:creationId xmlns:a16="http://schemas.microsoft.com/office/drawing/2014/main" id="{D7EF144C-17C5-4373-BE9A-210EF0484544}"/>
                </a:ext>
              </a:extLst>
            </p:cNvPr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590">
              <a:extLst>
                <a:ext uri="{FF2B5EF4-FFF2-40B4-BE49-F238E27FC236}">
                  <a16:creationId xmlns:a16="http://schemas.microsoft.com/office/drawing/2014/main" id="{20EE2A96-C8BE-4CEC-AB98-BCBF52798C8D}"/>
                </a:ext>
              </a:extLst>
            </p:cNvPr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6" name="Shape 585">
            <a:extLst>
              <a:ext uri="{FF2B5EF4-FFF2-40B4-BE49-F238E27FC236}">
                <a16:creationId xmlns:a16="http://schemas.microsoft.com/office/drawing/2014/main" id="{A722D3AA-F45A-49C5-8D92-47DEFAD1F2E9}"/>
              </a:ext>
            </a:extLst>
          </p:cNvPr>
          <p:cNvGrpSpPr/>
          <p:nvPr/>
        </p:nvGrpSpPr>
        <p:grpSpPr>
          <a:xfrm>
            <a:off x="3489668" y="2554348"/>
            <a:ext cx="357074" cy="338034"/>
            <a:chOff x="6618700" y="1635475"/>
            <a:chExt cx="456675" cy="432325"/>
          </a:xfrm>
        </p:grpSpPr>
        <p:sp>
          <p:nvSpPr>
            <p:cNvPr id="17" name="Shape 586">
              <a:extLst>
                <a:ext uri="{FF2B5EF4-FFF2-40B4-BE49-F238E27FC236}">
                  <a16:creationId xmlns:a16="http://schemas.microsoft.com/office/drawing/2014/main" id="{85CE9709-2502-4B3B-B387-C22D965E8B7B}"/>
                </a:ext>
              </a:extLst>
            </p:cNvPr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587">
              <a:extLst>
                <a:ext uri="{FF2B5EF4-FFF2-40B4-BE49-F238E27FC236}">
                  <a16:creationId xmlns:a16="http://schemas.microsoft.com/office/drawing/2014/main" id="{11FF798B-902A-400E-BAE3-ADA26CB777C1}"/>
                </a:ext>
              </a:extLst>
            </p:cNvPr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588">
              <a:extLst>
                <a:ext uri="{FF2B5EF4-FFF2-40B4-BE49-F238E27FC236}">
                  <a16:creationId xmlns:a16="http://schemas.microsoft.com/office/drawing/2014/main" id="{A558C734-FD0A-4F16-8369-D77034C22013}"/>
                </a:ext>
              </a:extLst>
            </p:cNvPr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589">
              <a:extLst>
                <a:ext uri="{FF2B5EF4-FFF2-40B4-BE49-F238E27FC236}">
                  <a16:creationId xmlns:a16="http://schemas.microsoft.com/office/drawing/2014/main" id="{10D1FD1B-4241-493B-B0CF-1C6DBBCAD728}"/>
                </a:ext>
              </a:extLst>
            </p:cNvPr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590">
              <a:extLst>
                <a:ext uri="{FF2B5EF4-FFF2-40B4-BE49-F238E27FC236}">
                  <a16:creationId xmlns:a16="http://schemas.microsoft.com/office/drawing/2014/main" id="{DCCEE4A6-19B9-425C-AB89-AB4EBF3FDB7B}"/>
                </a:ext>
              </a:extLst>
            </p:cNvPr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" grpId="0"/>
      <p:bldP spid="5" grpId="0" animBg="1"/>
      <p:bldP spid="6" grpId="0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/>
        </p:nvSpPr>
        <p:spPr>
          <a:xfrm>
            <a:off x="5412578" y="1867535"/>
            <a:ext cx="1859699" cy="18596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rPr>
              <a:t>Sau khoảng một khoảng thời gian hoàn thiện website đầu tiên</a:t>
            </a:r>
          </a:p>
        </p:txBody>
      </p:sp>
      <p:sp>
        <p:nvSpPr>
          <p:cNvPr id="2" name="Shape 347">
            <a:extLst>
              <a:ext uri="{FF2B5EF4-FFF2-40B4-BE49-F238E27FC236}">
                <a16:creationId xmlns:a16="http://schemas.microsoft.com/office/drawing/2014/main" id="{48541B7A-0B2F-4AD6-9A9C-AB9128052942}"/>
              </a:ext>
            </a:extLst>
          </p:cNvPr>
          <p:cNvSpPr/>
          <p:nvPr/>
        </p:nvSpPr>
        <p:spPr>
          <a:xfrm>
            <a:off x="2181069" y="3892126"/>
            <a:ext cx="6663127" cy="1105514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>
                <a:solidFill>
                  <a:srgbClr val="FFFFFF"/>
                </a:solidFill>
                <a:latin typeface="+mj-lt"/>
                <a:ea typeface="Arvo"/>
                <a:cs typeface="Arvo"/>
                <a:sym typeface="Arvo"/>
              </a:rPr>
              <a:t>Với sự giúp đỡ của các thầy cô, anh chị, bạn bè cùng việc tham khảo trên các trang như w3school, DarkCoder, Font Awesome, Palettes, Youtube,…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" grpId="0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>
            <a:spLocks noGrp="1"/>
          </p:cNvSpPr>
          <p:nvPr>
            <p:ph type="subTitle" idx="4294967295"/>
          </p:nvPr>
        </p:nvSpPr>
        <p:spPr>
          <a:xfrm>
            <a:off x="468524" y="63746"/>
            <a:ext cx="5421000" cy="14004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dirty="0">
                <a:solidFill>
                  <a:srgbClr val="B0D85B"/>
                </a:solidFill>
              </a:rPr>
              <a:t>website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endParaRPr lang="en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" dirty="0"/>
              <a:t>Link: </a:t>
            </a:r>
            <a:r>
              <a:rPr lang="en-US" dirty="0">
                <a:hlinkClick r:id="rId3"/>
              </a:rPr>
              <a:t>https://mrquanggit.github.io/Kho-1/Casestudy/</a:t>
            </a:r>
            <a:endParaRPr lang="en" dirty="0"/>
          </a:p>
        </p:txBody>
      </p:sp>
      <p:grpSp>
        <p:nvGrpSpPr>
          <p:cNvPr id="17" name="Nhóm 16">
            <a:extLst>
              <a:ext uri="{FF2B5EF4-FFF2-40B4-BE49-F238E27FC236}">
                <a16:creationId xmlns:a16="http://schemas.microsoft.com/office/drawing/2014/main" id="{47E110F2-FCC7-49BE-A423-7A4034485984}"/>
              </a:ext>
            </a:extLst>
          </p:cNvPr>
          <p:cNvGrpSpPr/>
          <p:nvPr/>
        </p:nvGrpSpPr>
        <p:grpSpPr>
          <a:xfrm>
            <a:off x="198649" y="1464161"/>
            <a:ext cx="3691917" cy="4653699"/>
            <a:chOff x="198649" y="1464161"/>
            <a:chExt cx="3691917" cy="4653699"/>
          </a:xfrm>
        </p:grpSpPr>
        <p:pic>
          <p:nvPicPr>
            <p:cNvPr id="9" name="Shape 429">
              <a:extLst>
                <a:ext uri="{FF2B5EF4-FFF2-40B4-BE49-F238E27FC236}">
                  <a16:creationId xmlns:a16="http://schemas.microsoft.com/office/drawing/2014/main" id="{F8F182C2-4C42-491F-9AB3-1C70F5FEA1AC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98649" y="1464161"/>
              <a:ext cx="3691917" cy="46536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Hình ảnh 12" descr="Ảnh có chứa văn bản&#10;&#10;Mô tả được tạo tự động">
              <a:extLst>
                <a:ext uri="{FF2B5EF4-FFF2-40B4-BE49-F238E27FC236}">
                  <a16:creationId xmlns:a16="http://schemas.microsoft.com/office/drawing/2014/main" id="{AE8ABAAB-27E4-4047-9C14-69DF89702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83830" y="1742379"/>
              <a:ext cx="1641422" cy="2897244"/>
            </a:xfrm>
            <a:prstGeom prst="rect">
              <a:avLst/>
            </a:prstGeom>
          </p:spPr>
        </p:pic>
      </p:grpSp>
      <p:grpSp>
        <p:nvGrpSpPr>
          <p:cNvPr id="16" name="Nhóm 15">
            <a:extLst>
              <a:ext uri="{FF2B5EF4-FFF2-40B4-BE49-F238E27FC236}">
                <a16:creationId xmlns:a16="http://schemas.microsoft.com/office/drawing/2014/main" id="{175FFC7D-960B-4480-9C39-BB77A6B0B5BD}"/>
              </a:ext>
            </a:extLst>
          </p:cNvPr>
          <p:cNvGrpSpPr/>
          <p:nvPr/>
        </p:nvGrpSpPr>
        <p:grpSpPr>
          <a:xfrm>
            <a:off x="4053874" y="1557609"/>
            <a:ext cx="4570813" cy="3585891"/>
            <a:chOff x="4374538" y="1557609"/>
            <a:chExt cx="4570813" cy="3585891"/>
          </a:xfrm>
        </p:grpSpPr>
        <p:sp>
          <p:nvSpPr>
            <p:cNvPr id="5" name="Shape 455">
              <a:extLst>
                <a:ext uri="{FF2B5EF4-FFF2-40B4-BE49-F238E27FC236}">
                  <a16:creationId xmlns:a16="http://schemas.microsoft.com/office/drawing/2014/main" id="{31380379-0952-4740-968C-1432C2F9F9F4}"/>
                </a:ext>
              </a:extLst>
            </p:cNvPr>
            <p:cNvSpPr/>
            <p:nvPr/>
          </p:nvSpPr>
          <p:spPr>
            <a:xfrm>
              <a:off x="4374538" y="1557609"/>
              <a:ext cx="4570813" cy="3585891"/>
            </a:xfrm>
            <a:custGeom>
              <a:avLst/>
              <a:gdLst/>
              <a:ahLst/>
              <a:cxnLst/>
              <a:rect l="0" t="0" r="0" b="0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CEDBE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pic>
          <p:nvPicPr>
            <p:cNvPr id="15" name="Hình ảnh 14">
              <a:extLst>
                <a:ext uri="{FF2B5EF4-FFF2-40B4-BE49-F238E27FC236}">
                  <a16:creationId xmlns:a16="http://schemas.microsoft.com/office/drawing/2014/main" id="{718C00E1-64FB-4B25-9B58-9C59C9E0C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71999" y="1742378"/>
              <a:ext cx="4173457" cy="2702206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Shape 733"/>
          <p:cNvSpPr txBox="1">
            <a:spLocks noGrp="1"/>
          </p:cNvSpPr>
          <p:nvPr>
            <p:ph type="ctrTitle" idx="4294967295"/>
          </p:nvPr>
        </p:nvSpPr>
        <p:spPr>
          <a:xfrm>
            <a:off x="1275149" y="808452"/>
            <a:ext cx="6593700" cy="162989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0" dirty="0"/>
              <a:t>THANKS!</a:t>
            </a:r>
          </a:p>
        </p:txBody>
      </p:sp>
      <p:sp>
        <p:nvSpPr>
          <p:cNvPr id="734" name="Shape 734"/>
          <p:cNvSpPr txBox="1">
            <a:spLocks noGrp="1"/>
          </p:cNvSpPr>
          <p:nvPr>
            <p:ph type="subTitle" idx="4294967295"/>
          </p:nvPr>
        </p:nvSpPr>
        <p:spPr>
          <a:xfrm>
            <a:off x="1275149" y="2705152"/>
            <a:ext cx="6593700" cy="1680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b="1" dirty="0">
                <a:latin typeface="+mj-lt"/>
              </a:rPr>
              <a:t>Cám ơn các thầy, các anh chị và các bạn đã lắng nghe !</a:t>
            </a:r>
            <a:endParaRPr lang="en" dirty="0">
              <a:latin typeface="+mj-lt"/>
            </a:endParaRPr>
          </a:p>
          <a:p>
            <a:pPr lvl="0" algn="ctr" rtl="0">
              <a:spcBef>
                <a:spcPts val="0"/>
              </a:spcBef>
              <a:buNone/>
            </a:pPr>
            <a:endParaRPr sz="3600" b="1" dirty="0">
              <a:latin typeface="+mj-lt"/>
            </a:endParaRPr>
          </a:p>
        </p:txBody>
      </p:sp>
      <p:grpSp>
        <p:nvGrpSpPr>
          <p:cNvPr id="4" name="Shape 729">
            <a:extLst>
              <a:ext uri="{FF2B5EF4-FFF2-40B4-BE49-F238E27FC236}">
                <a16:creationId xmlns:a16="http://schemas.microsoft.com/office/drawing/2014/main" id="{CA269137-FF74-4815-B74E-B1395DB415FE}"/>
              </a:ext>
            </a:extLst>
          </p:cNvPr>
          <p:cNvGrpSpPr/>
          <p:nvPr/>
        </p:nvGrpSpPr>
        <p:grpSpPr>
          <a:xfrm>
            <a:off x="2416252" y="4221750"/>
            <a:ext cx="346616" cy="335180"/>
            <a:chOff x="1247825" y="5001950"/>
            <a:chExt cx="443300" cy="428675"/>
          </a:xfrm>
        </p:grpSpPr>
        <p:sp>
          <p:nvSpPr>
            <p:cNvPr id="5" name="Shape 730">
              <a:extLst>
                <a:ext uri="{FF2B5EF4-FFF2-40B4-BE49-F238E27FC236}">
                  <a16:creationId xmlns:a16="http://schemas.microsoft.com/office/drawing/2014/main" id="{1C551B0E-FDEE-4F1F-9151-BA35D9EB5061}"/>
                </a:ext>
              </a:extLst>
            </p:cNvPr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" name="Shape 731">
              <a:extLst>
                <a:ext uri="{FF2B5EF4-FFF2-40B4-BE49-F238E27FC236}">
                  <a16:creationId xmlns:a16="http://schemas.microsoft.com/office/drawing/2014/main" id="{64216113-49AF-41DE-B319-BBA4A99A3236}"/>
                </a:ext>
              </a:extLst>
            </p:cNvPr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" name="Shape 732">
              <a:extLst>
                <a:ext uri="{FF2B5EF4-FFF2-40B4-BE49-F238E27FC236}">
                  <a16:creationId xmlns:a16="http://schemas.microsoft.com/office/drawing/2014/main" id="{0E20609A-4B01-4825-8238-700E972948A2}"/>
                </a:ext>
              </a:extLst>
            </p:cNvPr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733">
              <a:extLst>
                <a:ext uri="{FF2B5EF4-FFF2-40B4-BE49-F238E27FC236}">
                  <a16:creationId xmlns:a16="http://schemas.microsoft.com/office/drawing/2014/main" id="{F15E208C-8088-4AD5-AC4E-FEF0D14C7A14}"/>
                </a:ext>
              </a:extLst>
            </p:cNvPr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734">
              <a:extLst>
                <a:ext uri="{FF2B5EF4-FFF2-40B4-BE49-F238E27FC236}">
                  <a16:creationId xmlns:a16="http://schemas.microsoft.com/office/drawing/2014/main" id="{8FF68DDB-B38F-44DD-8D66-0D2E7C4500F0}"/>
                </a:ext>
              </a:extLst>
            </p:cNvPr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735">
              <a:extLst>
                <a:ext uri="{FF2B5EF4-FFF2-40B4-BE49-F238E27FC236}">
                  <a16:creationId xmlns:a16="http://schemas.microsoft.com/office/drawing/2014/main" id="{930AACAB-CC8A-49F0-A80B-9C9304237648}"/>
                </a:ext>
              </a:extLst>
            </p:cNvPr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1" name="Shape 748">
            <a:extLst>
              <a:ext uri="{FF2B5EF4-FFF2-40B4-BE49-F238E27FC236}">
                <a16:creationId xmlns:a16="http://schemas.microsoft.com/office/drawing/2014/main" id="{C46801C6-F648-4540-BDC6-1C23D2761B93}"/>
              </a:ext>
            </a:extLst>
          </p:cNvPr>
          <p:cNvGrpSpPr/>
          <p:nvPr/>
        </p:nvGrpSpPr>
        <p:grpSpPr>
          <a:xfrm>
            <a:off x="5515124" y="2308826"/>
            <a:ext cx="390402" cy="325172"/>
            <a:chOff x="3236425" y="5001950"/>
            <a:chExt cx="499300" cy="415875"/>
          </a:xfrm>
        </p:grpSpPr>
        <p:sp>
          <p:nvSpPr>
            <p:cNvPr id="12" name="Shape 749">
              <a:extLst>
                <a:ext uri="{FF2B5EF4-FFF2-40B4-BE49-F238E27FC236}">
                  <a16:creationId xmlns:a16="http://schemas.microsoft.com/office/drawing/2014/main" id="{CBC25230-4AD3-41E9-B1E1-2C189CFA0B1C}"/>
                </a:ext>
              </a:extLst>
            </p:cNvPr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750">
              <a:extLst>
                <a:ext uri="{FF2B5EF4-FFF2-40B4-BE49-F238E27FC236}">
                  <a16:creationId xmlns:a16="http://schemas.microsoft.com/office/drawing/2014/main" id="{47FC19A8-EB3C-4E4A-B253-B78C1A712DFC}"/>
                </a:ext>
              </a:extLst>
            </p:cNvPr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751">
              <a:extLst>
                <a:ext uri="{FF2B5EF4-FFF2-40B4-BE49-F238E27FC236}">
                  <a16:creationId xmlns:a16="http://schemas.microsoft.com/office/drawing/2014/main" id="{F6B9315B-3541-439E-9E92-AACF8ADBD4FA}"/>
                </a:ext>
              </a:extLst>
            </p:cNvPr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752">
              <a:extLst>
                <a:ext uri="{FF2B5EF4-FFF2-40B4-BE49-F238E27FC236}">
                  <a16:creationId xmlns:a16="http://schemas.microsoft.com/office/drawing/2014/main" id="{7E5ABEB9-424A-4E8E-954B-BDFF0C05B0B5}"/>
                </a:ext>
              </a:extLst>
            </p:cNvPr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753">
              <a:extLst>
                <a:ext uri="{FF2B5EF4-FFF2-40B4-BE49-F238E27FC236}">
                  <a16:creationId xmlns:a16="http://schemas.microsoft.com/office/drawing/2014/main" id="{7B471B3A-72F4-4707-9442-557DB1C6E5DD}"/>
                </a:ext>
              </a:extLst>
            </p:cNvPr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754">
              <a:extLst>
                <a:ext uri="{FF2B5EF4-FFF2-40B4-BE49-F238E27FC236}">
                  <a16:creationId xmlns:a16="http://schemas.microsoft.com/office/drawing/2014/main" id="{313494BC-26EA-4697-B985-61E71E0E6575}"/>
                </a:ext>
              </a:extLst>
            </p:cNvPr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8" name="Shape 708">
            <a:extLst>
              <a:ext uri="{FF2B5EF4-FFF2-40B4-BE49-F238E27FC236}">
                <a16:creationId xmlns:a16="http://schemas.microsoft.com/office/drawing/2014/main" id="{B2790422-2CF1-4C03-825F-C23A739410F5}"/>
              </a:ext>
            </a:extLst>
          </p:cNvPr>
          <p:cNvGrpSpPr/>
          <p:nvPr/>
        </p:nvGrpSpPr>
        <p:grpSpPr>
          <a:xfrm>
            <a:off x="459588" y="465179"/>
            <a:ext cx="345658" cy="345638"/>
            <a:chOff x="576250" y="4319400"/>
            <a:chExt cx="442075" cy="442050"/>
          </a:xfrm>
        </p:grpSpPr>
        <p:sp>
          <p:nvSpPr>
            <p:cNvPr id="19" name="Shape 709">
              <a:extLst>
                <a:ext uri="{FF2B5EF4-FFF2-40B4-BE49-F238E27FC236}">
                  <a16:creationId xmlns:a16="http://schemas.microsoft.com/office/drawing/2014/main" id="{0968795C-F7C2-491D-B0DE-E173F5D3C91C}"/>
                </a:ext>
              </a:extLst>
            </p:cNvPr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710">
              <a:extLst>
                <a:ext uri="{FF2B5EF4-FFF2-40B4-BE49-F238E27FC236}">
                  <a16:creationId xmlns:a16="http://schemas.microsoft.com/office/drawing/2014/main" id="{3F65B720-EB26-4AE9-9AFC-E7CE6F979C98}"/>
                </a:ext>
              </a:extLst>
            </p:cNvPr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711">
              <a:extLst>
                <a:ext uri="{FF2B5EF4-FFF2-40B4-BE49-F238E27FC236}">
                  <a16:creationId xmlns:a16="http://schemas.microsoft.com/office/drawing/2014/main" id="{98AC5133-C30B-4C96-82CE-B91CB65B057F}"/>
                </a:ext>
              </a:extLst>
            </p:cNvPr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712">
              <a:extLst>
                <a:ext uri="{FF2B5EF4-FFF2-40B4-BE49-F238E27FC236}">
                  <a16:creationId xmlns:a16="http://schemas.microsoft.com/office/drawing/2014/main" id="{868CB90E-7A77-4E43-9786-868E899B3F7D}"/>
                </a:ext>
              </a:extLst>
            </p:cNvPr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" name="Nhóm 1">
            <a:extLst>
              <a:ext uri="{FF2B5EF4-FFF2-40B4-BE49-F238E27FC236}">
                <a16:creationId xmlns:a16="http://schemas.microsoft.com/office/drawing/2014/main" id="{40EBB1AB-C88E-4AEF-ADD5-712ECF7ECB67}"/>
              </a:ext>
            </a:extLst>
          </p:cNvPr>
          <p:cNvGrpSpPr/>
          <p:nvPr/>
        </p:nvGrpSpPr>
        <p:grpSpPr>
          <a:xfrm>
            <a:off x="241121" y="1858449"/>
            <a:ext cx="581702" cy="453558"/>
            <a:chOff x="1072290" y="2105137"/>
            <a:chExt cx="581702" cy="453558"/>
          </a:xfrm>
        </p:grpSpPr>
        <p:grpSp>
          <p:nvGrpSpPr>
            <p:cNvPr id="23" name="Shape 918">
              <a:extLst>
                <a:ext uri="{FF2B5EF4-FFF2-40B4-BE49-F238E27FC236}">
                  <a16:creationId xmlns:a16="http://schemas.microsoft.com/office/drawing/2014/main" id="{984C9813-E22E-4034-A4B2-6B53BC6A7DE4}"/>
                </a:ext>
              </a:extLst>
            </p:cNvPr>
            <p:cNvGrpSpPr/>
            <p:nvPr/>
          </p:nvGrpSpPr>
          <p:grpSpPr>
            <a:xfrm>
              <a:off x="1072290" y="2105137"/>
              <a:ext cx="424542" cy="413525"/>
              <a:chOff x="5916675" y="927975"/>
              <a:chExt cx="516350" cy="502950"/>
            </a:xfrm>
          </p:grpSpPr>
          <p:sp>
            <p:nvSpPr>
              <p:cNvPr id="24" name="Shape 919">
                <a:extLst>
                  <a:ext uri="{FF2B5EF4-FFF2-40B4-BE49-F238E27FC236}">
                    <a16:creationId xmlns:a16="http://schemas.microsoft.com/office/drawing/2014/main" id="{7BCCAC22-E20B-4834-ABCF-E466A762D25D}"/>
                  </a:ext>
                </a:extLst>
              </p:cNvPr>
              <p:cNvSpPr/>
              <p:nvPr/>
            </p:nvSpPr>
            <p:spPr>
              <a:xfrm>
                <a:off x="5916675" y="927975"/>
                <a:ext cx="516350" cy="502950"/>
              </a:xfrm>
              <a:custGeom>
                <a:avLst/>
                <a:gdLst/>
                <a:ahLst/>
                <a:cxnLst/>
                <a:rect l="0" t="0" r="0" b="0"/>
                <a:pathLst>
                  <a:path w="20654" h="20118" fill="none" extrusionOk="0">
                    <a:moveTo>
                      <a:pt x="20654" y="10059"/>
                    </a:moveTo>
                    <a:lnTo>
                      <a:pt x="18486" y="8183"/>
                    </a:lnTo>
                    <a:lnTo>
                      <a:pt x="19631" y="5577"/>
                    </a:lnTo>
                    <a:lnTo>
                      <a:pt x="16879" y="4847"/>
                    </a:lnTo>
                    <a:lnTo>
                      <a:pt x="16757" y="1997"/>
                    </a:lnTo>
                    <a:lnTo>
                      <a:pt x="13956" y="2509"/>
                    </a:lnTo>
                    <a:lnTo>
                      <a:pt x="12616" y="0"/>
                    </a:lnTo>
                    <a:lnTo>
                      <a:pt x="10327" y="1681"/>
                    </a:lnTo>
                    <a:lnTo>
                      <a:pt x="8038" y="0"/>
                    </a:lnTo>
                    <a:lnTo>
                      <a:pt x="6698" y="2509"/>
                    </a:lnTo>
                    <a:lnTo>
                      <a:pt x="3897" y="1997"/>
                    </a:lnTo>
                    <a:lnTo>
                      <a:pt x="3776" y="4847"/>
                    </a:lnTo>
                    <a:lnTo>
                      <a:pt x="1023" y="5577"/>
                    </a:lnTo>
                    <a:lnTo>
                      <a:pt x="2168" y="8183"/>
                    </a:lnTo>
                    <a:lnTo>
                      <a:pt x="1" y="10059"/>
                    </a:lnTo>
                    <a:lnTo>
                      <a:pt x="2168" y="11934"/>
                    </a:lnTo>
                    <a:lnTo>
                      <a:pt x="1023" y="14540"/>
                    </a:lnTo>
                    <a:lnTo>
                      <a:pt x="3776" y="15271"/>
                    </a:lnTo>
                    <a:lnTo>
                      <a:pt x="3897" y="18120"/>
                    </a:lnTo>
                    <a:lnTo>
                      <a:pt x="6698" y="17609"/>
                    </a:lnTo>
                    <a:lnTo>
                      <a:pt x="8038" y="20117"/>
                    </a:lnTo>
                    <a:lnTo>
                      <a:pt x="10327" y="18437"/>
                    </a:lnTo>
                    <a:lnTo>
                      <a:pt x="12616" y="20117"/>
                    </a:lnTo>
                    <a:lnTo>
                      <a:pt x="13956" y="17609"/>
                    </a:lnTo>
                    <a:lnTo>
                      <a:pt x="16757" y="18120"/>
                    </a:lnTo>
                    <a:lnTo>
                      <a:pt x="16879" y="15271"/>
                    </a:lnTo>
                    <a:lnTo>
                      <a:pt x="19631" y="14540"/>
                    </a:lnTo>
                    <a:lnTo>
                      <a:pt x="18486" y="11934"/>
                    </a:lnTo>
                    <a:lnTo>
                      <a:pt x="20654" y="10059"/>
                    </a:lnTo>
                    <a:close/>
                  </a:path>
                </a:pathLst>
              </a:custGeom>
              <a:noFill/>
              <a:ln w="38100" cap="rnd" cmpd="sng">
                <a:solidFill>
                  <a:srgbClr val="EDC67B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5" name="Shape 920">
                <a:extLst>
                  <a:ext uri="{FF2B5EF4-FFF2-40B4-BE49-F238E27FC236}">
                    <a16:creationId xmlns:a16="http://schemas.microsoft.com/office/drawing/2014/main" id="{0381A447-E1DB-4F43-8D32-5D0B862D0198}"/>
                  </a:ext>
                </a:extLst>
              </p:cNvPr>
              <p:cNvSpPr/>
              <p:nvPr/>
            </p:nvSpPr>
            <p:spPr>
              <a:xfrm>
                <a:off x="6006800" y="1011375"/>
                <a:ext cx="336125" cy="336125"/>
              </a:xfrm>
              <a:custGeom>
                <a:avLst/>
                <a:gdLst/>
                <a:ahLst/>
                <a:cxnLst/>
                <a:rect l="0" t="0" r="0" b="0"/>
                <a:pathLst>
                  <a:path w="13445" h="13445" fill="none" extrusionOk="0">
                    <a:moveTo>
                      <a:pt x="6722" y="13445"/>
                    </a:moveTo>
                    <a:lnTo>
                      <a:pt x="6722" y="13445"/>
                    </a:lnTo>
                    <a:lnTo>
                      <a:pt x="6381" y="13420"/>
                    </a:lnTo>
                    <a:lnTo>
                      <a:pt x="6040" y="13396"/>
                    </a:lnTo>
                    <a:lnTo>
                      <a:pt x="5699" y="13347"/>
                    </a:lnTo>
                    <a:lnTo>
                      <a:pt x="5383" y="13299"/>
                    </a:lnTo>
                    <a:lnTo>
                      <a:pt x="5042" y="13226"/>
                    </a:lnTo>
                    <a:lnTo>
                      <a:pt x="4725" y="13128"/>
                    </a:lnTo>
                    <a:lnTo>
                      <a:pt x="4408" y="13031"/>
                    </a:lnTo>
                    <a:lnTo>
                      <a:pt x="4116" y="12909"/>
                    </a:lnTo>
                    <a:lnTo>
                      <a:pt x="3824" y="12763"/>
                    </a:lnTo>
                    <a:lnTo>
                      <a:pt x="3532" y="12617"/>
                    </a:lnTo>
                    <a:lnTo>
                      <a:pt x="3239" y="12471"/>
                    </a:lnTo>
                    <a:lnTo>
                      <a:pt x="2971" y="12276"/>
                    </a:lnTo>
                    <a:lnTo>
                      <a:pt x="2703" y="12105"/>
                    </a:lnTo>
                    <a:lnTo>
                      <a:pt x="2460" y="11910"/>
                    </a:lnTo>
                    <a:lnTo>
                      <a:pt x="2216" y="11691"/>
                    </a:lnTo>
                    <a:lnTo>
                      <a:pt x="1973" y="11472"/>
                    </a:lnTo>
                    <a:lnTo>
                      <a:pt x="1754" y="11228"/>
                    </a:lnTo>
                    <a:lnTo>
                      <a:pt x="1534" y="10985"/>
                    </a:lnTo>
                    <a:lnTo>
                      <a:pt x="1340" y="10741"/>
                    </a:lnTo>
                    <a:lnTo>
                      <a:pt x="1169" y="10473"/>
                    </a:lnTo>
                    <a:lnTo>
                      <a:pt x="974" y="10206"/>
                    </a:lnTo>
                    <a:lnTo>
                      <a:pt x="828" y="9913"/>
                    </a:lnTo>
                    <a:lnTo>
                      <a:pt x="682" y="9621"/>
                    </a:lnTo>
                    <a:lnTo>
                      <a:pt x="536" y="9329"/>
                    </a:lnTo>
                    <a:lnTo>
                      <a:pt x="414" y="9036"/>
                    </a:lnTo>
                    <a:lnTo>
                      <a:pt x="317" y="8720"/>
                    </a:lnTo>
                    <a:lnTo>
                      <a:pt x="219" y="8403"/>
                    </a:lnTo>
                    <a:lnTo>
                      <a:pt x="146" y="8062"/>
                    </a:lnTo>
                    <a:lnTo>
                      <a:pt x="98" y="7746"/>
                    </a:lnTo>
                    <a:lnTo>
                      <a:pt x="49" y="7405"/>
                    </a:lnTo>
                    <a:lnTo>
                      <a:pt x="24" y="7064"/>
                    </a:lnTo>
                    <a:lnTo>
                      <a:pt x="0" y="6723"/>
                    </a:lnTo>
                    <a:lnTo>
                      <a:pt x="0" y="6723"/>
                    </a:lnTo>
                    <a:lnTo>
                      <a:pt x="24" y="6382"/>
                    </a:lnTo>
                    <a:lnTo>
                      <a:pt x="49" y="6041"/>
                    </a:lnTo>
                    <a:lnTo>
                      <a:pt x="98" y="5700"/>
                    </a:lnTo>
                    <a:lnTo>
                      <a:pt x="146" y="5383"/>
                    </a:lnTo>
                    <a:lnTo>
                      <a:pt x="219" y="5042"/>
                    </a:lnTo>
                    <a:lnTo>
                      <a:pt x="317" y="4726"/>
                    </a:lnTo>
                    <a:lnTo>
                      <a:pt x="414" y="4409"/>
                    </a:lnTo>
                    <a:lnTo>
                      <a:pt x="536" y="4117"/>
                    </a:lnTo>
                    <a:lnTo>
                      <a:pt x="682" y="3825"/>
                    </a:lnTo>
                    <a:lnTo>
                      <a:pt x="828" y="3532"/>
                    </a:lnTo>
                    <a:lnTo>
                      <a:pt x="974" y="3240"/>
                    </a:lnTo>
                    <a:lnTo>
                      <a:pt x="1169" y="2972"/>
                    </a:lnTo>
                    <a:lnTo>
                      <a:pt x="1340" y="2704"/>
                    </a:lnTo>
                    <a:lnTo>
                      <a:pt x="1534" y="2461"/>
                    </a:lnTo>
                    <a:lnTo>
                      <a:pt x="1754" y="2217"/>
                    </a:lnTo>
                    <a:lnTo>
                      <a:pt x="1973" y="1974"/>
                    </a:lnTo>
                    <a:lnTo>
                      <a:pt x="2216" y="1754"/>
                    </a:lnTo>
                    <a:lnTo>
                      <a:pt x="2460" y="1535"/>
                    </a:lnTo>
                    <a:lnTo>
                      <a:pt x="2703" y="1340"/>
                    </a:lnTo>
                    <a:lnTo>
                      <a:pt x="2971" y="1170"/>
                    </a:lnTo>
                    <a:lnTo>
                      <a:pt x="3239" y="975"/>
                    </a:lnTo>
                    <a:lnTo>
                      <a:pt x="3532" y="829"/>
                    </a:lnTo>
                    <a:lnTo>
                      <a:pt x="3824" y="683"/>
                    </a:lnTo>
                    <a:lnTo>
                      <a:pt x="4116" y="537"/>
                    </a:lnTo>
                    <a:lnTo>
                      <a:pt x="4408" y="415"/>
                    </a:lnTo>
                    <a:lnTo>
                      <a:pt x="4725" y="317"/>
                    </a:lnTo>
                    <a:lnTo>
                      <a:pt x="5042" y="220"/>
                    </a:lnTo>
                    <a:lnTo>
                      <a:pt x="5383" y="147"/>
                    </a:lnTo>
                    <a:lnTo>
                      <a:pt x="5699" y="98"/>
                    </a:lnTo>
                    <a:lnTo>
                      <a:pt x="6040" y="49"/>
                    </a:lnTo>
                    <a:lnTo>
                      <a:pt x="6381" y="25"/>
                    </a:lnTo>
                    <a:lnTo>
                      <a:pt x="6722" y="1"/>
                    </a:lnTo>
                    <a:lnTo>
                      <a:pt x="6722" y="1"/>
                    </a:lnTo>
                    <a:lnTo>
                      <a:pt x="7063" y="25"/>
                    </a:lnTo>
                    <a:lnTo>
                      <a:pt x="7404" y="49"/>
                    </a:lnTo>
                    <a:lnTo>
                      <a:pt x="7745" y="98"/>
                    </a:lnTo>
                    <a:lnTo>
                      <a:pt x="8062" y="147"/>
                    </a:lnTo>
                    <a:lnTo>
                      <a:pt x="8403" y="220"/>
                    </a:lnTo>
                    <a:lnTo>
                      <a:pt x="8719" y="317"/>
                    </a:lnTo>
                    <a:lnTo>
                      <a:pt x="9036" y="415"/>
                    </a:lnTo>
                    <a:lnTo>
                      <a:pt x="9328" y="537"/>
                    </a:lnTo>
                    <a:lnTo>
                      <a:pt x="9620" y="683"/>
                    </a:lnTo>
                    <a:lnTo>
                      <a:pt x="9913" y="829"/>
                    </a:lnTo>
                    <a:lnTo>
                      <a:pt x="10205" y="975"/>
                    </a:lnTo>
                    <a:lnTo>
                      <a:pt x="10473" y="1170"/>
                    </a:lnTo>
                    <a:lnTo>
                      <a:pt x="10741" y="1340"/>
                    </a:lnTo>
                    <a:lnTo>
                      <a:pt x="10984" y="1535"/>
                    </a:lnTo>
                    <a:lnTo>
                      <a:pt x="11228" y="1754"/>
                    </a:lnTo>
                    <a:lnTo>
                      <a:pt x="11471" y="1974"/>
                    </a:lnTo>
                    <a:lnTo>
                      <a:pt x="11690" y="2217"/>
                    </a:lnTo>
                    <a:lnTo>
                      <a:pt x="11910" y="2461"/>
                    </a:lnTo>
                    <a:lnTo>
                      <a:pt x="12105" y="2704"/>
                    </a:lnTo>
                    <a:lnTo>
                      <a:pt x="12275" y="2972"/>
                    </a:lnTo>
                    <a:lnTo>
                      <a:pt x="12470" y="3240"/>
                    </a:lnTo>
                    <a:lnTo>
                      <a:pt x="12616" y="3532"/>
                    </a:lnTo>
                    <a:lnTo>
                      <a:pt x="12762" y="3825"/>
                    </a:lnTo>
                    <a:lnTo>
                      <a:pt x="12908" y="4117"/>
                    </a:lnTo>
                    <a:lnTo>
                      <a:pt x="13030" y="4409"/>
                    </a:lnTo>
                    <a:lnTo>
                      <a:pt x="13127" y="4726"/>
                    </a:lnTo>
                    <a:lnTo>
                      <a:pt x="13225" y="5042"/>
                    </a:lnTo>
                    <a:lnTo>
                      <a:pt x="13298" y="5383"/>
                    </a:lnTo>
                    <a:lnTo>
                      <a:pt x="13347" y="5700"/>
                    </a:lnTo>
                    <a:lnTo>
                      <a:pt x="13395" y="6041"/>
                    </a:lnTo>
                    <a:lnTo>
                      <a:pt x="13420" y="6382"/>
                    </a:lnTo>
                    <a:lnTo>
                      <a:pt x="13444" y="6723"/>
                    </a:lnTo>
                    <a:lnTo>
                      <a:pt x="13444" y="6723"/>
                    </a:lnTo>
                    <a:lnTo>
                      <a:pt x="13420" y="7064"/>
                    </a:lnTo>
                    <a:lnTo>
                      <a:pt x="13395" y="7405"/>
                    </a:lnTo>
                    <a:lnTo>
                      <a:pt x="13347" y="7746"/>
                    </a:lnTo>
                    <a:lnTo>
                      <a:pt x="13298" y="8062"/>
                    </a:lnTo>
                    <a:lnTo>
                      <a:pt x="13225" y="8403"/>
                    </a:lnTo>
                    <a:lnTo>
                      <a:pt x="13127" y="8720"/>
                    </a:lnTo>
                    <a:lnTo>
                      <a:pt x="13030" y="9036"/>
                    </a:lnTo>
                    <a:lnTo>
                      <a:pt x="12908" y="9329"/>
                    </a:lnTo>
                    <a:lnTo>
                      <a:pt x="12762" y="9621"/>
                    </a:lnTo>
                    <a:lnTo>
                      <a:pt x="12616" y="9913"/>
                    </a:lnTo>
                    <a:lnTo>
                      <a:pt x="12470" y="10206"/>
                    </a:lnTo>
                    <a:lnTo>
                      <a:pt x="12275" y="10473"/>
                    </a:lnTo>
                    <a:lnTo>
                      <a:pt x="12105" y="10741"/>
                    </a:lnTo>
                    <a:lnTo>
                      <a:pt x="11910" y="10985"/>
                    </a:lnTo>
                    <a:lnTo>
                      <a:pt x="11690" y="11228"/>
                    </a:lnTo>
                    <a:lnTo>
                      <a:pt x="11471" y="11472"/>
                    </a:lnTo>
                    <a:lnTo>
                      <a:pt x="11228" y="11691"/>
                    </a:lnTo>
                    <a:lnTo>
                      <a:pt x="10984" y="11910"/>
                    </a:lnTo>
                    <a:lnTo>
                      <a:pt x="10741" y="12105"/>
                    </a:lnTo>
                    <a:lnTo>
                      <a:pt x="10473" y="12276"/>
                    </a:lnTo>
                    <a:lnTo>
                      <a:pt x="10205" y="12471"/>
                    </a:lnTo>
                    <a:lnTo>
                      <a:pt x="9913" y="12617"/>
                    </a:lnTo>
                    <a:lnTo>
                      <a:pt x="9620" y="12763"/>
                    </a:lnTo>
                    <a:lnTo>
                      <a:pt x="9328" y="12909"/>
                    </a:lnTo>
                    <a:lnTo>
                      <a:pt x="9036" y="13031"/>
                    </a:lnTo>
                    <a:lnTo>
                      <a:pt x="8719" y="13128"/>
                    </a:lnTo>
                    <a:lnTo>
                      <a:pt x="8403" y="13226"/>
                    </a:lnTo>
                    <a:lnTo>
                      <a:pt x="8062" y="13299"/>
                    </a:lnTo>
                    <a:lnTo>
                      <a:pt x="7745" y="13347"/>
                    </a:lnTo>
                    <a:lnTo>
                      <a:pt x="7404" y="13396"/>
                    </a:lnTo>
                    <a:lnTo>
                      <a:pt x="7063" y="13420"/>
                    </a:lnTo>
                    <a:lnTo>
                      <a:pt x="6722" y="13445"/>
                    </a:lnTo>
                    <a:lnTo>
                      <a:pt x="6722" y="13445"/>
                    </a:lnTo>
                    <a:close/>
                  </a:path>
                </a:pathLst>
              </a:custGeom>
              <a:noFill/>
              <a:ln w="38100" cap="rnd" cmpd="sng">
                <a:solidFill>
                  <a:srgbClr val="EDC67B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26" name="Shape 927">
              <a:extLst>
                <a:ext uri="{FF2B5EF4-FFF2-40B4-BE49-F238E27FC236}">
                  <a16:creationId xmlns:a16="http://schemas.microsoft.com/office/drawing/2014/main" id="{1D18EC86-96AD-40BE-9F06-8F5DBAF4A20C}"/>
                </a:ext>
              </a:extLst>
            </p:cNvPr>
            <p:cNvSpPr/>
            <p:nvPr/>
          </p:nvSpPr>
          <p:spPr>
            <a:xfrm>
              <a:off x="1260488" y="2336414"/>
              <a:ext cx="393504" cy="222281"/>
            </a:xfrm>
            <a:custGeom>
              <a:avLst/>
              <a:gdLst/>
              <a:ahLst/>
              <a:cxnLst/>
              <a:rect l="0" t="0" r="0" b="0"/>
              <a:pathLst>
                <a:path w="19144" h="10814" fill="none" extrusionOk="0">
                  <a:moveTo>
                    <a:pt x="16124" y="4774"/>
                  </a:moveTo>
                  <a:lnTo>
                    <a:pt x="15369" y="4774"/>
                  </a:lnTo>
                  <a:lnTo>
                    <a:pt x="15369" y="4774"/>
                  </a:lnTo>
                  <a:lnTo>
                    <a:pt x="15393" y="4482"/>
                  </a:lnTo>
                  <a:lnTo>
                    <a:pt x="15393" y="4482"/>
                  </a:lnTo>
                  <a:lnTo>
                    <a:pt x="15369" y="4189"/>
                  </a:lnTo>
                  <a:lnTo>
                    <a:pt x="15344" y="3921"/>
                  </a:lnTo>
                  <a:lnTo>
                    <a:pt x="15271" y="3654"/>
                  </a:lnTo>
                  <a:lnTo>
                    <a:pt x="15174" y="3410"/>
                  </a:lnTo>
                  <a:lnTo>
                    <a:pt x="15052" y="3166"/>
                  </a:lnTo>
                  <a:lnTo>
                    <a:pt x="14930" y="2947"/>
                  </a:lnTo>
                  <a:lnTo>
                    <a:pt x="14760" y="2728"/>
                  </a:lnTo>
                  <a:lnTo>
                    <a:pt x="14589" y="2533"/>
                  </a:lnTo>
                  <a:lnTo>
                    <a:pt x="14394" y="2363"/>
                  </a:lnTo>
                  <a:lnTo>
                    <a:pt x="14175" y="2192"/>
                  </a:lnTo>
                  <a:lnTo>
                    <a:pt x="13956" y="2070"/>
                  </a:lnTo>
                  <a:lnTo>
                    <a:pt x="13712" y="1949"/>
                  </a:lnTo>
                  <a:lnTo>
                    <a:pt x="13469" y="1851"/>
                  </a:lnTo>
                  <a:lnTo>
                    <a:pt x="13201" y="1778"/>
                  </a:lnTo>
                  <a:lnTo>
                    <a:pt x="12933" y="1754"/>
                  </a:lnTo>
                  <a:lnTo>
                    <a:pt x="12641" y="1729"/>
                  </a:lnTo>
                  <a:lnTo>
                    <a:pt x="12641" y="1729"/>
                  </a:lnTo>
                  <a:lnTo>
                    <a:pt x="12300" y="1754"/>
                  </a:lnTo>
                  <a:lnTo>
                    <a:pt x="11959" y="1827"/>
                  </a:lnTo>
                  <a:lnTo>
                    <a:pt x="11618" y="1924"/>
                  </a:lnTo>
                  <a:lnTo>
                    <a:pt x="11326" y="2070"/>
                  </a:lnTo>
                  <a:lnTo>
                    <a:pt x="11326" y="2070"/>
                  </a:lnTo>
                  <a:lnTo>
                    <a:pt x="11155" y="1851"/>
                  </a:lnTo>
                  <a:lnTo>
                    <a:pt x="10985" y="1632"/>
                  </a:lnTo>
                  <a:lnTo>
                    <a:pt x="10814" y="1413"/>
                  </a:lnTo>
                  <a:lnTo>
                    <a:pt x="10619" y="1218"/>
                  </a:lnTo>
                  <a:lnTo>
                    <a:pt x="10425" y="1048"/>
                  </a:lnTo>
                  <a:lnTo>
                    <a:pt x="10205" y="877"/>
                  </a:lnTo>
                  <a:lnTo>
                    <a:pt x="9962" y="707"/>
                  </a:lnTo>
                  <a:lnTo>
                    <a:pt x="9718" y="560"/>
                  </a:lnTo>
                  <a:lnTo>
                    <a:pt x="9475" y="439"/>
                  </a:lnTo>
                  <a:lnTo>
                    <a:pt x="9231" y="317"/>
                  </a:lnTo>
                  <a:lnTo>
                    <a:pt x="8963" y="219"/>
                  </a:lnTo>
                  <a:lnTo>
                    <a:pt x="8695" y="146"/>
                  </a:lnTo>
                  <a:lnTo>
                    <a:pt x="8403" y="73"/>
                  </a:lnTo>
                  <a:lnTo>
                    <a:pt x="8135" y="25"/>
                  </a:lnTo>
                  <a:lnTo>
                    <a:pt x="7843" y="0"/>
                  </a:lnTo>
                  <a:lnTo>
                    <a:pt x="7551" y="0"/>
                  </a:lnTo>
                  <a:lnTo>
                    <a:pt x="7551" y="0"/>
                  </a:lnTo>
                  <a:lnTo>
                    <a:pt x="7088" y="25"/>
                  </a:lnTo>
                  <a:lnTo>
                    <a:pt x="6650" y="98"/>
                  </a:lnTo>
                  <a:lnTo>
                    <a:pt x="6211" y="195"/>
                  </a:lnTo>
                  <a:lnTo>
                    <a:pt x="5797" y="341"/>
                  </a:lnTo>
                  <a:lnTo>
                    <a:pt x="5407" y="536"/>
                  </a:lnTo>
                  <a:lnTo>
                    <a:pt x="5042" y="755"/>
                  </a:lnTo>
                  <a:lnTo>
                    <a:pt x="4701" y="1023"/>
                  </a:lnTo>
                  <a:lnTo>
                    <a:pt x="4385" y="1315"/>
                  </a:lnTo>
                  <a:lnTo>
                    <a:pt x="4092" y="1632"/>
                  </a:lnTo>
                  <a:lnTo>
                    <a:pt x="3824" y="1973"/>
                  </a:lnTo>
                  <a:lnTo>
                    <a:pt x="3605" y="2338"/>
                  </a:lnTo>
                  <a:lnTo>
                    <a:pt x="3410" y="2728"/>
                  </a:lnTo>
                  <a:lnTo>
                    <a:pt x="3264" y="3142"/>
                  </a:lnTo>
                  <a:lnTo>
                    <a:pt x="3142" y="3580"/>
                  </a:lnTo>
                  <a:lnTo>
                    <a:pt x="3094" y="4019"/>
                  </a:lnTo>
                  <a:lnTo>
                    <a:pt x="3069" y="4482"/>
                  </a:lnTo>
                  <a:lnTo>
                    <a:pt x="3069" y="4482"/>
                  </a:lnTo>
                  <a:lnTo>
                    <a:pt x="3069" y="4774"/>
                  </a:lnTo>
                  <a:lnTo>
                    <a:pt x="3021" y="4774"/>
                  </a:lnTo>
                  <a:lnTo>
                    <a:pt x="3021" y="4774"/>
                  </a:lnTo>
                  <a:lnTo>
                    <a:pt x="2704" y="4774"/>
                  </a:lnTo>
                  <a:lnTo>
                    <a:pt x="2412" y="4823"/>
                  </a:lnTo>
                  <a:lnTo>
                    <a:pt x="2120" y="4896"/>
                  </a:lnTo>
                  <a:lnTo>
                    <a:pt x="1827" y="5017"/>
                  </a:lnTo>
                  <a:lnTo>
                    <a:pt x="1584" y="5139"/>
                  </a:lnTo>
                  <a:lnTo>
                    <a:pt x="1316" y="5285"/>
                  </a:lnTo>
                  <a:lnTo>
                    <a:pt x="1097" y="5456"/>
                  </a:lnTo>
                  <a:lnTo>
                    <a:pt x="877" y="5651"/>
                  </a:lnTo>
                  <a:lnTo>
                    <a:pt x="683" y="5870"/>
                  </a:lnTo>
                  <a:lnTo>
                    <a:pt x="512" y="6113"/>
                  </a:lnTo>
                  <a:lnTo>
                    <a:pt x="366" y="6357"/>
                  </a:lnTo>
                  <a:lnTo>
                    <a:pt x="220" y="6625"/>
                  </a:lnTo>
                  <a:lnTo>
                    <a:pt x="122" y="6893"/>
                  </a:lnTo>
                  <a:lnTo>
                    <a:pt x="49" y="7185"/>
                  </a:lnTo>
                  <a:lnTo>
                    <a:pt x="1" y="7477"/>
                  </a:lnTo>
                  <a:lnTo>
                    <a:pt x="1" y="7794"/>
                  </a:lnTo>
                  <a:lnTo>
                    <a:pt x="1" y="7794"/>
                  </a:lnTo>
                  <a:lnTo>
                    <a:pt x="1" y="8110"/>
                  </a:lnTo>
                  <a:lnTo>
                    <a:pt x="49" y="8403"/>
                  </a:lnTo>
                  <a:lnTo>
                    <a:pt x="122" y="8695"/>
                  </a:lnTo>
                  <a:lnTo>
                    <a:pt x="220" y="8963"/>
                  </a:lnTo>
                  <a:lnTo>
                    <a:pt x="366" y="9231"/>
                  </a:lnTo>
                  <a:lnTo>
                    <a:pt x="512" y="9474"/>
                  </a:lnTo>
                  <a:lnTo>
                    <a:pt x="683" y="9718"/>
                  </a:lnTo>
                  <a:lnTo>
                    <a:pt x="877" y="9937"/>
                  </a:lnTo>
                  <a:lnTo>
                    <a:pt x="1097" y="10132"/>
                  </a:lnTo>
                  <a:lnTo>
                    <a:pt x="1316" y="10302"/>
                  </a:lnTo>
                  <a:lnTo>
                    <a:pt x="1584" y="10449"/>
                  </a:lnTo>
                  <a:lnTo>
                    <a:pt x="1827" y="10570"/>
                  </a:lnTo>
                  <a:lnTo>
                    <a:pt x="2120" y="10692"/>
                  </a:lnTo>
                  <a:lnTo>
                    <a:pt x="2412" y="10765"/>
                  </a:lnTo>
                  <a:lnTo>
                    <a:pt x="2704" y="10814"/>
                  </a:lnTo>
                  <a:lnTo>
                    <a:pt x="3021" y="10814"/>
                  </a:lnTo>
                  <a:lnTo>
                    <a:pt x="16124" y="10814"/>
                  </a:lnTo>
                  <a:lnTo>
                    <a:pt x="16124" y="10814"/>
                  </a:lnTo>
                  <a:lnTo>
                    <a:pt x="16440" y="10814"/>
                  </a:lnTo>
                  <a:lnTo>
                    <a:pt x="16732" y="10765"/>
                  </a:lnTo>
                  <a:lnTo>
                    <a:pt x="17025" y="10692"/>
                  </a:lnTo>
                  <a:lnTo>
                    <a:pt x="17317" y="10570"/>
                  </a:lnTo>
                  <a:lnTo>
                    <a:pt x="17561" y="10449"/>
                  </a:lnTo>
                  <a:lnTo>
                    <a:pt x="17828" y="10302"/>
                  </a:lnTo>
                  <a:lnTo>
                    <a:pt x="18048" y="10132"/>
                  </a:lnTo>
                  <a:lnTo>
                    <a:pt x="18267" y="9937"/>
                  </a:lnTo>
                  <a:lnTo>
                    <a:pt x="18462" y="9718"/>
                  </a:lnTo>
                  <a:lnTo>
                    <a:pt x="18632" y="9474"/>
                  </a:lnTo>
                  <a:lnTo>
                    <a:pt x="18778" y="9231"/>
                  </a:lnTo>
                  <a:lnTo>
                    <a:pt x="18924" y="8963"/>
                  </a:lnTo>
                  <a:lnTo>
                    <a:pt x="19022" y="8695"/>
                  </a:lnTo>
                  <a:lnTo>
                    <a:pt x="19095" y="8403"/>
                  </a:lnTo>
                  <a:lnTo>
                    <a:pt x="19144" y="8110"/>
                  </a:lnTo>
                  <a:lnTo>
                    <a:pt x="19144" y="7794"/>
                  </a:lnTo>
                  <a:lnTo>
                    <a:pt x="19144" y="7794"/>
                  </a:lnTo>
                  <a:lnTo>
                    <a:pt x="19144" y="7477"/>
                  </a:lnTo>
                  <a:lnTo>
                    <a:pt x="19095" y="7185"/>
                  </a:lnTo>
                  <a:lnTo>
                    <a:pt x="19022" y="6893"/>
                  </a:lnTo>
                  <a:lnTo>
                    <a:pt x="18924" y="6625"/>
                  </a:lnTo>
                  <a:lnTo>
                    <a:pt x="18778" y="6357"/>
                  </a:lnTo>
                  <a:lnTo>
                    <a:pt x="18632" y="6113"/>
                  </a:lnTo>
                  <a:lnTo>
                    <a:pt x="18462" y="5870"/>
                  </a:lnTo>
                  <a:lnTo>
                    <a:pt x="18267" y="5651"/>
                  </a:lnTo>
                  <a:lnTo>
                    <a:pt x="18048" y="5456"/>
                  </a:lnTo>
                  <a:lnTo>
                    <a:pt x="17828" y="5285"/>
                  </a:lnTo>
                  <a:lnTo>
                    <a:pt x="17561" y="5139"/>
                  </a:lnTo>
                  <a:lnTo>
                    <a:pt x="17317" y="5017"/>
                  </a:lnTo>
                  <a:lnTo>
                    <a:pt x="17025" y="4896"/>
                  </a:lnTo>
                  <a:lnTo>
                    <a:pt x="16732" y="4823"/>
                  </a:lnTo>
                  <a:lnTo>
                    <a:pt x="16440" y="4774"/>
                  </a:lnTo>
                  <a:lnTo>
                    <a:pt x="16124" y="4774"/>
                  </a:lnTo>
                  <a:lnTo>
                    <a:pt x="16124" y="4774"/>
                  </a:lnTo>
                  <a:close/>
                </a:path>
              </a:pathLst>
            </a:custGeom>
            <a:noFill/>
            <a:ln w="38100" cap="rnd" cmpd="sng">
              <a:solidFill>
                <a:srgbClr val="37A9D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8" name="Shape 537">
            <a:extLst>
              <a:ext uri="{FF2B5EF4-FFF2-40B4-BE49-F238E27FC236}">
                <a16:creationId xmlns:a16="http://schemas.microsoft.com/office/drawing/2014/main" id="{E076270F-8509-4615-922E-5D64BD874657}"/>
              </a:ext>
            </a:extLst>
          </p:cNvPr>
          <p:cNvGrpSpPr/>
          <p:nvPr/>
        </p:nvGrpSpPr>
        <p:grpSpPr>
          <a:xfrm>
            <a:off x="4935069" y="71923"/>
            <a:ext cx="403734" cy="393256"/>
            <a:chOff x="5916675" y="927975"/>
            <a:chExt cx="516350" cy="502950"/>
          </a:xfrm>
        </p:grpSpPr>
        <p:sp>
          <p:nvSpPr>
            <p:cNvPr id="29" name="Shape 538">
              <a:extLst>
                <a:ext uri="{FF2B5EF4-FFF2-40B4-BE49-F238E27FC236}">
                  <a16:creationId xmlns:a16="http://schemas.microsoft.com/office/drawing/2014/main" id="{611FED6C-D53A-4E66-8BC9-60991A4E30AC}"/>
                </a:ext>
              </a:extLst>
            </p:cNvPr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539">
              <a:extLst>
                <a:ext uri="{FF2B5EF4-FFF2-40B4-BE49-F238E27FC236}">
                  <a16:creationId xmlns:a16="http://schemas.microsoft.com/office/drawing/2014/main" id="{F1983DE5-C29C-44DE-846C-F542CEAA758C}"/>
                </a:ext>
              </a:extLst>
            </p:cNvPr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" name="Shape 909">
            <a:extLst>
              <a:ext uri="{FF2B5EF4-FFF2-40B4-BE49-F238E27FC236}">
                <a16:creationId xmlns:a16="http://schemas.microsoft.com/office/drawing/2014/main" id="{1ED740CF-20AF-41E9-AB88-F44226D38E67}"/>
              </a:ext>
            </a:extLst>
          </p:cNvPr>
          <p:cNvGrpSpPr/>
          <p:nvPr/>
        </p:nvGrpSpPr>
        <p:grpSpPr>
          <a:xfrm>
            <a:off x="7868849" y="4237212"/>
            <a:ext cx="414211" cy="229018"/>
            <a:chOff x="531800" y="5071350"/>
            <a:chExt cx="529750" cy="292900"/>
          </a:xfrm>
        </p:grpSpPr>
        <p:sp>
          <p:nvSpPr>
            <p:cNvPr id="32" name="Shape 910">
              <a:extLst>
                <a:ext uri="{FF2B5EF4-FFF2-40B4-BE49-F238E27FC236}">
                  <a16:creationId xmlns:a16="http://schemas.microsoft.com/office/drawing/2014/main" id="{4ED0BABF-0663-40DD-9E90-C59019F4D46A}"/>
                </a:ext>
              </a:extLst>
            </p:cNvPr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911">
              <a:extLst>
                <a:ext uri="{FF2B5EF4-FFF2-40B4-BE49-F238E27FC236}">
                  <a16:creationId xmlns:a16="http://schemas.microsoft.com/office/drawing/2014/main" id="{5EE2C6F5-E48A-400E-A07F-E0B232A2F29E}"/>
                </a:ext>
              </a:extLst>
            </p:cNvPr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912">
              <a:extLst>
                <a:ext uri="{FF2B5EF4-FFF2-40B4-BE49-F238E27FC236}">
                  <a16:creationId xmlns:a16="http://schemas.microsoft.com/office/drawing/2014/main" id="{F59B3378-EDB7-4958-B76D-608A71B8F639}"/>
                </a:ext>
              </a:extLst>
            </p:cNvPr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913">
              <a:extLst>
                <a:ext uri="{FF2B5EF4-FFF2-40B4-BE49-F238E27FC236}">
                  <a16:creationId xmlns:a16="http://schemas.microsoft.com/office/drawing/2014/main" id="{87F42684-4AE4-44F7-8F50-664C7B0BA0D1}"/>
                </a:ext>
              </a:extLst>
            </p:cNvPr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914">
              <a:extLst>
                <a:ext uri="{FF2B5EF4-FFF2-40B4-BE49-F238E27FC236}">
                  <a16:creationId xmlns:a16="http://schemas.microsoft.com/office/drawing/2014/main" id="{B8F68282-27BD-4551-8DB8-AA191343C4B8}"/>
                </a:ext>
              </a:extLst>
            </p:cNvPr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915">
              <a:extLst>
                <a:ext uri="{FF2B5EF4-FFF2-40B4-BE49-F238E27FC236}">
                  <a16:creationId xmlns:a16="http://schemas.microsoft.com/office/drawing/2014/main" id="{8A23DDFB-4138-400F-9A4D-DDCFED9A953C}"/>
                </a:ext>
              </a:extLst>
            </p:cNvPr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916">
              <a:extLst>
                <a:ext uri="{FF2B5EF4-FFF2-40B4-BE49-F238E27FC236}">
                  <a16:creationId xmlns:a16="http://schemas.microsoft.com/office/drawing/2014/main" id="{BEE21A19-154C-4B1B-817B-E62FEDD9ADAA}"/>
                </a:ext>
              </a:extLst>
            </p:cNvPr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rgbClr val="7198A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3" grpId="0"/>
      <p:bldP spid="734" grpId="0" build="p"/>
    </p:bldLst>
  </p:timing>
</p:sld>
</file>

<file path=ppt/theme/theme1.xml><?xml version="1.0" encoding="utf-8"?>
<a:theme xmlns:a="http://schemas.openxmlformats.org/drawingml/2006/main" name="Titan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171</Words>
  <Application>Microsoft Office PowerPoint</Application>
  <PresentationFormat>Trình chiếu Trên màn hình (16:9)</PresentationFormat>
  <Paragraphs>16</Paragraphs>
  <Slides>5</Slides>
  <Notes>5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5</vt:i4>
      </vt:variant>
    </vt:vector>
  </HeadingPairs>
  <TitlesOfParts>
    <vt:vector size="10" baseType="lpstr">
      <vt:lpstr>Arvo</vt:lpstr>
      <vt:lpstr>Arial</vt:lpstr>
      <vt:lpstr>Wingdings</vt:lpstr>
      <vt:lpstr>Muli</vt:lpstr>
      <vt:lpstr>Titania template</vt:lpstr>
      <vt:lpstr>Website Đơn Giản Về Quán Coffee Sử Dụng HTML - CSS</vt:lpstr>
      <vt:lpstr>Giới thiệu</vt:lpstr>
      <vt:lpstr>Bản trình bày PowerPoint</vt:lpstr>
      <vt:lpstr>Bản trình bày PowerPoint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PowerPoint Đẹp</dc:title>
  <dc:creator>ADMIN</dc:creator>
  <cp:lastModifiedBy>Quang Vo Dang</cp:lastModifiedBy>
  <cp:revision>11</cp:revision>
  <dcterms:modified xsi:type="dcterms:W3CDTF">2020-10-01T13:37:37Z</dcterms:modified>
</cp:coreProperties>
</file>